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521"/>
    <a:srgbClr val="316D45"/>
    <a:srgbClr val="88E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3" autoAdjust="0"/>
    <p:restoredTop sz="94082" autoAdjust="0"/>
  </p:normalViewPr>
  <p:slideViewPr>
    <p:cSldViewPr snapToGrid="0" snapToObjects="1">
      <p:cViewPr varScale="1">
        <p:scale>
          <a:sx n="90" d="100"/>
          <a:sy n="90" d="100"/>
        </p:scale>
        <p:origin x="45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52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2B360D-97A1-4AAE-A725-248B751C17DF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EB057F-ACC6-460A-8319-402D99A59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9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2DA953-2015-4E56-8D06-1DF65A4C598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DBE59C-B99B-42FF-9F1C-7459761DF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43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9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0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30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7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3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84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25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29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10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1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8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8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4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1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8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076" y="1597819"/>
            <a:ext cx="8228723" cy="1102519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076" y="2914650"/>
            <a:ext cx="822872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7425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4911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273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6277" y="4806678"/>
            <a:ext cx="14723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807" y="4806678"/>
            <a:ext cx="30164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17103" y="4806678"/>
            <a:ext cx="146969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BD152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10019-096B-421D-991A-6272579CA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History – Continued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24711-9F71-4A4B-ACBD-175F0A1A5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53" y="825523"/>
            <a:ext cx="7650694" cy="349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Updating Your Business Listings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EA790-E826-47BF-9F23-4DABECD1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27" y="2437291"/>
            <a:ext cx="2042764" cy="780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778EA8-F8BC-4F5D-B6D6-2EDF5C1C9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385" y="2330165"/>
            <a:ext cx="887916" cy="887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CEEAD9-2D64-486B-AAAB-D9F4B90793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063" b="17967"/>
          <a:stretch/>
        </p:blipFill>
        <p:spPr>
          <a:xfrm>
            <a:off x="2152327" y="3218081"/>
            <a:ext cx="2582411" cy="1160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D7B0D1-97DA-441F-841D-6A9C57871A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051" b="28144"/>
          <a:stretch/>
        </p:blipFill>
        <p:spPr>
          <a:xfrm>
            <a:off x="4574091" y="3381837"/>
            <a:ext cx="1857375" cy="8879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A74746-A643-46E6-80AB-5AF8E55AFCED}"/>
              </a:ext>
            </a:extLst>
          </p:cNvPr>
          <p:cNvSpPr txBox="1"/>
          <p:nvPr/>
        </p:nvSpPr>
        <p:spPr>
          <a:xfrm>
            <a:off x="256478" y="968912"/>
            <a:ext cx="84637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/>
              <a:t>API Connectivity – Near real-time updating:</a:t>
            </a:r>
          </a:p>
        </p:txBody>
      </p:sp>
    </p:spTree>
    <p:extLst>
      <p:ext uri="{BB962C8B-B14F-4D97-AF65-F5344CB8AC3E}">
        <p14:creationId xmlns:p14="http://schemas.microsoft.com/office/powerpoint/2010/main" val="8899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Reporting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4FAA6-5D11-48AB-89A9-12787C02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2" y="1364630"/>
            <a:ext cx="62388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B9E0E-3743-47CE-B954-C5ED520716D0}"/>
              </a:ext>
            </a:extLst>
          </p:cNvPr>
          <p:cNvSpPr txBox="1"/>
          <p:nvPr/>
        </p:nvSpPr>
        <p:spPr>
          <a:xfrm>
            <a:off x="350875" y="790998"/>
            <a:ext cx="793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Displays a quick Local Reporting summary of all locations including top local ranking, top organic ranking, citations, ratings, and reviews.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1CE41-49B7-4460-8372-EA535AF8D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512" y="1437329"/>
            <a:ext cx="5051904" cy="37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– Continued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7EE110-76A5-4728-B78D-CBD5C5DDD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063"/>
          <a:stretch/>
        </p:blipFill>
        <p:spPr>
          <a:xfrm>
            <a:off x="147016" y="834966"/>
            <a:ext cx="5848838" cy="1890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88D09-C489-4DA2-9DA1-E96272BC6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37" b="32126"/>
          <a:stretch/>
        </p:blipFill>
        <p:spPr>
          <a:xfrm>
            <a:off x="147015" y="2725364"/>
            <a:ext cx="5848837" cy="1890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495EF6-2BD6-49B0-ACA9-5679966C9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069"/>
          <a:stretch/>
        </p:blipFill>
        <p:spPr>
          <a:xfrm>
            <a:off x="3825881" y="2002651"/>
            <a:ext cx="5318119" cy="16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0DC79-B5C8-4854-B108-79B0CCF44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44" y="831142"/>
            <a:ext cx="7459312" cy="36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 (Name-Address-Phone)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C71B1A-52ED-4856-9720-22E2A1CC7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73" y="798660"/>
            <a:ext cx="7272569" cy="3156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D58ACB-D2AE-43F2-88B1-7EA15E4D8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006" y="2486689"/>
            <a:ext cx="6000750" cy="2476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MPI (Map Pack Insights)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39660-C77A-4AF5-9567-A7519B817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645" y="800100"/>
            <a:ext cx="6394709" cy="37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679545-6F85-439E-95C2-ADC87FBE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16" y="793180"/>
            <a:ext cx="6929494" cy="35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Yelp – Continued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42077-C27E-4854-96C3-C51C1F722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48" y="780883"/>
            <a:ext cx="7045504" cy="358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B3F26F-B9DD-49BD-9923-F50F6B4E2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804862"/>
            <a:ext cx="5791200" cy="3533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0257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Profile &amp; FAQs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3C83A-7071-4BD9-9664-5F39B38FC3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0" y="780585"/>
            <a:ext cx="6481259" cy="233757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64EB45-A057-44CD-B0DA-166E247BB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736" y="3240241"/>
            <a:ext cx="60674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105183C-FD23-4AD5-8E66-3C2660BF22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96" y="975042"/>
            <a:ext cx="5814695" cy="282702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Tab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4AABBC8-2262-408D-88F4-202B50E0B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90" y="3847146"/>
            <a:ext cx="2478405" cy="549275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Semplicita Pro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data accuracy, comparing data on file with data published on listings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150A35AF-09DD-4C67-84B2-F57341134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592" y="4309745"/>
            <a:ext cx="2478405" cy="429523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Semplicita Pro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Total reviews on Google along with average review star rating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99121CD-0AB5-4AA6-B4F4-588F0F346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49" y="3913746"/>
            <a:ext cx="2478405" cy="549275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Semplicita Pro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Where your locations appear in the Search Engine Results Pages of Google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0EF0552-91F2-47CF-BE3F-0D44BAFF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3" y="1161733"/>
            <a:ext cx="1569720" cy="36957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Semplicita Pro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Account Director contact information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Semplicita Pro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376B3248-2B6F-41BA-8B90-4720C19E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232" y="792163"/>
            <a:ext cx="1569720" cy="36957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Semplicita Pro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Break down of user clicks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Semplicita Pro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A75EB2-4451-4C15-A104-8F94E9BE4E5D}"/>
              </a:ext>
            </a:extLst>
          </p:cNvPr>
          <p:cNvCxnSpPr>
            <a:cxnSpLocks/>
          </p:cNvCxnSpPr>
          <p:nvPr/>
        </p:nvCxnSpPr>
        <p:spPr>
          <a:xfrm flipV="1">
            <a:off x="1982492" y="3100039"/>
            <a:ext cx="1086757" cy="67549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D03923-220F-4AF0-9BF4-F6199E094C45}"/>
              </a:ext>
            </a:extLst>
          </p:cNvPr>
          <p:cNvCxnSpPr>
            <a:cxnSpLocks/>
          </p:cNvCxnSpPr>
          <p:nvPr/>
        </p:nvCxnSpPr>
        <p:spPr>
          <a:xfrm flipV="1">
            <a:off x="4184332" y="3100039"/>
            <a:ext cx="465455" cy="120970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884ECF-3BE7-43D1-B8C9-897AF945EA28}"/>
              </a:ext>
            </a:extLst>
          </p:cNvPr>
          <p:cNvCxnSpPr>
            <a:cxnSpLocks/>
          </p:cNvCxnSpPr>
          <p:nvPr/>
        </p:nvCxnSpPr>
        <p:spPr>
          <a:xfrm flipH="1" flipV="1">
            <a:off x="7058722" y="3100039"/>
            <a:ext cx="404253" cy="88236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15A799-312A-413B-8DF8-36544DD2D760}"/>
              </a:ext>
            </a:extLst>
          </p:cNvPr>
          <p:cNvCxnSpPr>
            <a:cxnSpLocks/>
          </p:cNvCxnSpPr>
          <p:nvPr/>
        </p:nvCxnSpPr>
        <p:spPr>
          <a:xfrm flipH="1">
            <a:off x="4103649" y="1111885"/>
            <a:ext cx="459087" cy="41941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FD1958-9225-47CC-9E37-69D57CF608FE}"/>
              </a:ext>
            </a:extLst>
          </p:cNvPr>
          <p:cNvCxnSpPr>
            <a:cxnSpLocks/>
          </p:cNvCxnSpPr>
          <p:nvPr/>
        </p:nvCxnSpPr>
        <p:spPr>
          <a:xfrm>
            <a:off x="1240673" y="1531303"/>
            <a:ext cx="495689" cy="34210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9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DCD15-7979-4468-8CEA-94BBA027F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082" y="2004544"/>
            <a:ext cx="6266985" cy="250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1808C-DF62-4391-BE72-9568A4E4D1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14"/>
          <a:stretch/>
        </p:blipFill>
        <p:spPr>
          <a:xfrm>
            <a:off x="123824" y="836340"/>
            <a:ext cx="5619750" cy="8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 A Location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B9779-36A3-41F7-B08E-B8A30E20E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76" y="844008"/>
            <a:ext cx="6801431" cy="2546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E7C87-3F58-4AA1-B6AB-F4FFD53FC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191" y="2117236"/>
            <a:ext cx="5572125" cy="37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9FA51-1807-42B7-BA38-1509F146F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728" y="2547501"/>
            <a:ext cx="5353050" cy="24288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0B11EF-1A0E-4603-BA83-42C6628672C7}"/>
              </a:ext>
            </a:extLst>
          </p:cNvPr>
          <p:cNvCxnSpPr>
            <a:cxnSpLocks/>
          </p:cNvCxnSpPr>
          <p:nvPr/>
        </p:nvCxnSpPr>
        <p:spPr>
          <a:xfrm>
            <a:off x="8187883" y="1873405"/>
            <a:ext cx="495689" cy="34210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0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EA5469-B700-4C3D-A177-A6BF8497B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451" y="2469508"/>
            <a:ext cx="5686425" cy="2390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F3B844-AD7C-4E8D-A1C6-891D7ECFC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23" b="44808"/>
          <a:stretch/>
        </p:blipFill>
        <p:spPr>
          <a:xfrm>
            <a:off x="0" y="646331"/>
            <a:ext cx="5934075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Updating Primary Hours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8E61C5-EC9A-407D-8229-BFB3CCAF3E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244"/>
          <a:stretch/>
        </p:blipFill>
        <p:spPr>
          <a:xfrm>
            <a:off x="891808" y="1552429"/>
            <a:ext cx="7360384" cy="77312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97670B-C5DB-4EC3-8B8D-A102EED54C16}"/>
              </a:ext>
            </a:extLst>
          </p:cNvPr>
          <p:cNvCxnSpPr>
            <a:cxnSpLocks/>
          </p:cNvCxnSpPr>
          <p:nvPr/>
        </p:nvCxnSpPr>
        <p:spPr>
          <a:xfrm flipH="1">
            <a:off x="5018049" y="1475595"/>
            <a:ext cx="293973" cy="37774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2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F2BD57-6BE2-486D-B914-5F99BC24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673"/>
            <a:ext cx="4806176" cy="378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Holiday Hours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566553-B48C-4852-B601-D0CCC8FD27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781"/>
          <a:stretch/>
        </p:blipFill>
        <p:spPr>
          <a:xfrm>
            <a:off x="33453" y="835205"/>
            <a:ext cx="4806176" cy="285201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7B7D16-FE96-4088-86DF-1775E037E1B6}"/>
              </a:ext>
            </a:extLst>
          </p:cNvPr>
          <p:cNvCxnSpPr>
            <a:cxnSpLocks/>
          </p:cNvCxnSpPr>
          <p:nvPr/>
        </p:nvCxnSpPr>
        <p:spPr>
          <a:xfrm flipH="1">
            <a:off x="2355208" y="735621"/>
            <a:ext cx="620913" cy="18887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79B44CB-A67C-400E-A63F-C23BCF092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629" y="2166773"/>
            <a:ext cx="4152319" cy="2852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F6FAE8-1081-408E-A4A3-BB2FF21A78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402"/>
          <a:stretch/>
        </p:blipFill>
        <p:spPr>
          <a:xfrm>
            <a:off x="3382536" y="689762"/>
            <a:ext cx="5705708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15793-9031-4D41-AFF4-38827553ED9A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History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4450D0-5170-4F30-BB95-9DB2F9D8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88" y="832538"/>
            <a:ext cx="7390224" cy="34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1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BD1521"/>
      </a:dk2>
      <a:lt2>
        <a:srgbClr val="FFFFFF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004080"/>
      </a:accent6>
      <a:hlink>
        <a:srgbClr val="BD1521"/>
      </a:hlink>
      <a:folHlink>
        <a:srgbClr val="8813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inars - Facebook Events" id="{FF5A03A4-CA6C-BC4F-B247-B3481824CC75}" vid="{34840429-1B69-4A4A-9914-89458CFDCB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Sport Clips - Power Point Template</Template>
  <TotalTime>1231</TotalTime>
  <Words>145</Words>
  <Application>Microsoft Office PowerPoint</Application>
  <PresentationFormat>On-screen Show (16:9)</PresentationFormat>
  <Paragraphs>46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Semplicita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Gombeski</dc:creator>
  <cp:lastModifiedBy>Christopher Gombeski</cp:lastModifiedBy>
  <cp:revision>22</cp:revision>
  <cp:lastPrinted>2015-08-11T00:25:01Z</cp:lastPrinted>
  <dcterms:created xsi:type="dcterms:W3CDTF">2019-03-25T20:59:06Z</dcterms:created>
  <dcterms:modified xsi:type="dcterms:W3CDTF">2019-03-26T21:10:31Z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